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61" r:id="rId1"/>
  </p:sldMasterIdLst>
  <p:sldIdLst>
    <p:sldId id="256" r:id="rId2"/>
    <p:sldId id="259" r:id="rId3"/>
    <p:sldId id="260" r:id="rId4"/>
    <p:sldId id="261" r:id="rId5"/>
    <p:sldId id="257" r:id="rId6"/>
    <p:sldId id="262" r:id="rId7"/>
    <p:sldId id="258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707"/>
    <p:restoredTop sz="96000"/>
  </p:normalViewPr>
  <p:slideViewPr>
    <p:cSldViewPr snapToGrid="0" snapToObjects="1">
      <p:cViewPr varScale="1">
        <p:scale>
          <a:sx n="117" d="100"/>
          <a:sy n="117" d="100"/>
        </p:scale>
        <p:origin x="5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DE5DAF-4C4C-4748-8EBE-6CF6D855199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D70A7FB-7468-7649-9F62-A8E8F8C4AD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4F579C-33DD-5C44-9990-904C6AC78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0E4231-CB96-9E46-B084-F0CEF28F17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EFE2AC-5FA2-9F46-88BC-24CC8974B2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4146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EF43F-8ADB-414C-995C-123577DA23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18F178-A7B6-BB4D-9447-6DD560A51B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4CC7BE-1EAD-6C4E-A876-43620153A6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1383AD-0148-5E43-8169-301192F781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B922B2-DDA3-6640-9376-B96FED36E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25132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F2AC80-DCED-5246-B6C2-BC29F039F8A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BED8E4-77BF-9C4E-82E6-E0C186E5B0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F908A-1535-8841-BABE-EAFEE2EE2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CEF0EB-96B4-AC48-9987-3B855136FF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5DE904-FE19-3545-B73C-0672C725CC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13926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69360E-EA6A-574B-A6F8-2C2DB432C0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840D4A-EFC5-BB4F-A1EC-E488935114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D81C89-4FA4-2C40-BA19-543EB0A72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28B48D7-211C-E241-9B14-297FC997A2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C0B345C-632D-7C4B-9D27-DFF11E89B1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1872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BFD602-336B-D84A-91C3-00BA23C616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3D8EFD-6748-F443-8656-9699E33AA0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93D565-8438-8143-BAC2-9D3613D4E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196B2B-0A2F-A34D-9072-AF029AB94A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25FF7D6-66E2-6342-9803-590C258CFA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66442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CE4239-4B54-C84B-8A07-9D57B8CFBE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E228CB-4844-0148-921C-BB40E005FD5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4097DE-C1D2-6E4F-9E2C-913B3AEAD1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AFF4056-28F5-E044-A82B-4BB25504B3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2B07C14-6BA5-D246-9CEB-38FA06A3E0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9BF6BFE-6112-4242-AB26-E94B1CC06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83112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35305-74D7-914D-8430-A563C31558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7AD60F-42A7-BC40-8503-41126FD5C4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A82A86-969D-0E46-A57A-D6DD0ADD55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E5529B-AF0F-FD4A-B963-55B5D541F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1B3E013-228A-454A-B4FA-3395819B9F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81173A-92F9-894C-9BC3-5519FB8FDA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8682D4F-FDFF-5246-BC27-6E12DB972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F915D73-6220-C14D-811B-B97E215D9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732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C2FF22-3247-7D4C-9DBD-A1DD748B34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BB2A1AA-0CCD-D54A-90F0-F0A49FC520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37B6D5-68E7-8E4C-BA67-808A9B3F7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12676F-3588-5843-9B2B-2330CD1F09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30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030C5E4-B76C-3B41-8472-9325E0E410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879404-F37D-6C4B-BAF4-6F0DE915B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D6468F-5CE7-1842-B522-43B184D699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0981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7B57DF-C7C1-D441-9C3C-4C22DEA2ED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D00943-C034-544E-ADA6-01105BB1D1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01B405-B646-9B45-96EC-BEBDB51C296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CFA1770-952E-494E-9800-A8A9EFE63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DF8ED4-3A40-D44F-A2E2-BC0E2EE0CD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06CBB26-3039-2347-9842-D5983F094E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908391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3D715B-E619-B048-80D7-FB37FDED47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4A75F0-25A0-2C4C-AFB7-70C934E0D36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o-RO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C8DF4F-0814-B040-B0AC-1173B6F69A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A0EAE4-3178-224E-B3E4-03CCD08147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AC109F8-2C0F-DF47-B2F5-ECEB034227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981B831-5C56-3349-B433-C7C39A04E4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98919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344B9B-69EA-5344-9B4F-C37DCA693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ro-RO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682BB-EC67-E84D-9B9C-1AE1ED82E6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ro-RO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4360E2-C590-A448-A5EF-9E2946B2F3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1/16/20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7B54C6A-B6C3-A94F-8041-57F2AD203E1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59D7BAB-FADD-6F45-B36C-E0820ACB22A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88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2" r:id="rId1"/>
    <p:sldLayoutId id="2147483763" r:id="rId2"/>
    <p:sldLayoutId id="2147483764" r:id="rId3"/>
    <p:sldLayoutId id="2147483765" r:id="rId4"/>
    <p:sldLayoutId id="2147483766" r:id="rId5"/>
    <p:sldLayoutId id="2147483767" r:id="rId6"/>
    <p:sldLayoutId id="2147483768" r:id="rId7"/>
    <p:sldLayoutId id="2147483769" r:id="rId8"/>
    <p:sldLayoutId id="2147483770" r:id="rId9"/>
    <p:sldLayoutId id="2147483771" r:id="rId10"/>
    <p:sldLayoutId id="214748377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o-RO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3F68-CC5B-D142-9364-27AB555997D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ro-RO" dirty="0" err="1"/>
              <a:t>Pedestrian</a:t>
            </a:r>
            <a:r>
              <a:rPr lang="ro-RO" dirty="0"/>
              <a:t> </a:t>
            </a:r>
            <a:r>
              <a:rPr lang="ro-RO" dirty="0" err="1"/>
              <a:t>detection</a:t>
            </a:r>
            <a:endParaRPr lang="ro-RO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1E8F0F-D8DB-454A-BD6D-EA094AD2C18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ro-RO" dirty="0" err="1"/>
              <a:t>Using</a:t>
            </a:r>
            <a:r>
              <a:rPr lang="ro-RO" dirty="0"/>
              <a:t> </a:t>
            </a:r>
            <a:r>
              <a:rPr lang="ro-RO" dirty="0" err="1"/>
              <a:t>CreateML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40507451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48F5FB-3FA4-6148-B467-2D4DC9A10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ro-RO" dirty="0" err="1"/>
              <a:t>What</a:t>
            </a:r>
            <a:r>
              <a:rPr lang="ro-RO" dirty="0"/>
              <a:t> </a:t>
            </a:r>
            <a:r>
              <a:rPr lang="ro-RO" dirty="0" err="1"/>
              <a:t>does</a:t>
            </a:r>
            <a:r>
              <a:rPr lang="ro-RO" dirty="0"/>
              <a:t> it do?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BDF1EF3-F49D-C542-99C4-2B2BCB7FB81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6397" y="1572447"/>
            <a:ext cx="6489499" cy="4871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71821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CC87D4-5A59-0747-816B-5B4F627DBE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ro-RO" dirty="0" err="1"/>
              <a:t>How</a:t>
            </a:r>
            <a:r>
              <a:rPr lang="ro-RO" dirty="0"/>
              <a:t> </a:t>
            </a:r>
            <a:r>
              <a:rPr lang="ro-RO" dirty="0" err="1"/>
              <a:t>does</a:t>
            </a:r>
            <a:r>
              <a:rPr lang="ro-RO" dirty="0"/>
              <a:t> </a:t>
            </a:r>
            <a:r>
              <a:rPr lang="ro-RO" dirty="0" err="1"/>
              <a:t>CreateML</a:t>
            </a:r>
            <a:r>
              <a:rPr lang="ro-RO" dirty="0"/>
              <a:t> </a:t>
            </a:r>
            <a:r>
              <a:rPr lang="ro-RO" dirty="0" err="1"/>
              <a:t>work</a:t>
            </a:r>
            <a:r>
              <a:rPr lang="ro-RO" dirty="0"/>
              <a:t>?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31C2947-2296-8947-A2CA-15FDFF296F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197976"/>
            <a:ext cx="6350000" cy="35814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A27C54-ABFB-3342-A2F8-3D04E091E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3028" y="2197976"/>
            <a:ext cx="63500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45056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C74169-37AC-354F-8AED-C96C20ED51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Results</a:t>
            </a:r>
            <a:r>
              <a:rPr lang="ro-RO" dirty="0"/>
              <a:t> </a:t>
            </a:r>
            <a:r>
              <a:rPr lang="ro-RO" dirty="0" err="1"/>
              <a:t>were</a:t>
            </a:r>
            <a:r>
              <a:rPr lang="ro-RO" dirty="0"/>
              <a:t>... </a:t>
            </a:r>
            <a:r>
              <a:rPr lang="ro-RO" dirty="0" err="1"/>
              <a:t>interesing</a:t>
            </a:r>
            <a:r>
              <a:rPr lang="ro-RO" dirty="0"/>
              <a:t>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4505C10-4783-364C-A0D6-45025517992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6492034"/>
              </p:ext>
            </p:extLst>
          </p:nvPr>
        </p:nvGraphicFramePr>
        <p:xfrm>
          <a:off x="660400" y="1933611"/>
          <a:ext cx="10446410" cy="22141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89282">
                  <a:extLst>
                    <a:ext uri="{9D8B030D-6E8A-4147-A177-3AD203B41FA5}">
                      <a16:colId xmlns:a16="http://schemas.microsoft.com/office/drawing/2014/main" val="2147413859"/>
                    </a:ext>
                  </a:extLst>
                </a:gridCol>
                <a:gridCol w="2089282">
                  <a:extLst>
                    <a:ext uri="{9D8B030D-6E8A-4147-A177-3AD203B41FA5}">
                      <a16:colId xmlns:a16="http://schemas.microsoft.com/office/drawing/2014/main" val="3409135785"/>
                    </a:ext>
                  </a:extLst>
                </a:gridCol>
                <a:gridCol w="2089282">
                  <a:extLst>
                    <a:ext uri="{9D8B030D-6E8A-4147-A177-3AD203B41FA5}">
                      <a16:colId xmlns:a16="http://schemas.microsoft.com/office/drawing/2014/main" val="2890901832"/>
                    </a:ext>
                  </a:extLst>
                </a:gridCol>
                <a:gridCol w="2089282">
                  <a:extLst>
                    <a:ext uri="{9D8B030D-6E8A-4147-A177-3AD203B41FA5}">
                      <a16:colId xmlns:a16="http://schemas.microsoft.com/office/drawing/2014/main" val="3084739927"/>
                    </a:ext>
                  </a:extLst>
                </a:gridCol>
                <a:gridCol w="2089282">
                  <a:extLst>
                    <a:ext uri="{9D8B030D-6E8A-4147-A177-3AD203B41FA5}">
                      <a16:colId xmlns:a16="http://schemas.microsoft.com/office/drawing/2014/main" val="865598338"/>
                    </a:ext>
                  </a:extLst>
                </a:gridCol>
              </a:tblGrid>
              <a:tr h="442822">
                <a:tc>
                  <a:txBody>
                    <a:bodyPr/>
                    <a:lstStyle/>
                    <a:p>
                      <a:pPr algn="ctr"/>
                      <a:endParaRPr lang="ro-RO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o-RO" dirty="0"/>
                        <a:t>CALTECH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ro-RO" dirty="0"/>
                        <a:t>JAAD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ro-R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33680248"/>
                  </a:ext>
                </a:extLst>
              </a:tr>
              <a:tr h="442822">
                <a:tc>
                  <a:txBody>
                    <a:bodyPr/>
                    <a:lstStyle/>
                    <a:p>
                      <a:r>
                        <a:rPr lang="ro-RO" dirty="0"/>
                        <a:t>Data Set </a:t>
                      </a:r>
                      <a:r>
                        <a:rPr lang="ro-RO" dirty="0" err="1"/>
                        <a:t>Size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 err="1"/>
                        <a:t>Small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Big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 err="1"/>
                        <a:t>Small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Big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53440592"/>
                  </a:ext>
                </a:extLst>
              </a:tr>
              <a:tr h="442822">
                <a:tc>
                  <a:txBody>
                    <a:bodyPr/>
                    <a:lstStyle/>
                    <a:p>
                      <a:r>
                        <a:rPr lang="ro-RO" dirty="0"/>
                        <a:t>Training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5647854"/>
                  </a:ext>
                </a:extLst>
              </a:tr>
              <a:tr h="442822">
                <a:tc>
                  <a:txBody>
                    <a:bodyPr/>
                    <a:lstStyle/>
                    <a:p>
                      <a:r>
                        <a:rPr lang="ro-RO" dirty="0" err="1"/>
                        <a:t>Validation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96%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88%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65%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37974920"/>
                  </a:ext>
                </a:extLst>
              </a:tr>
              <a:tr h="442822">
                <a:tc>
                  <a:txBody>
                    <a:bodyPr/>
                    <a:lstStyle/>
                    <a:p>
                      <a:r>
                        <a:rPr lang="ro-RO" dirty="0" err="1"/>
                        <a:t>Testing</a:t>
                      </a:r>
                      <a:endParaRPr lang="ro-R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13%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45%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/>
                        <a:t>35%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895151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851371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>
            <a:extLst>
              <a:ext uri="{FF2B5EF4-FFF2-40B4-BE49-F238E27FC236}">
                <a16:creationId xmlns:a16="http://schemas.microsoft.com/office/drawing/2014/main" id="{AC100A04-8A90-294B-922E-9161860333D6}"/>
              </a:ext>
            </a:extLst>
          </p:cNvPr>
          <p:cNvPicPr/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48" t="4023" r="19197" b="39627"/>
          <a:stretch/>
        </p:blipFill>
        <p:spPr>
          <a:xfrm>
            <a:off x="1" y="1"/>
            <a:ext cx="5257800" cy="3453652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7D8A767-83C7-724B-A623-10B89DD48244}"/>
              </a:ext>
            </a:extLst>
          </p:cNvPr>
          <p:cNvPicPr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562" t="4433" r="19234" b="39825"/>
          <a:stretch/>
        </p:blipFill>
        <p:spPr>
          <a:xfrm>
            <a:off x="6884328" y="0"/>
            <a:ext cx="5307671" cy="34526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5DC796F-3EB2-5544-814C-FEF7ACC28EF2}"/>
              </a:ext>
            </a:extLst>
          </p:cNvPr>
          <p:cNvPicPr/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05" t="8213" r="15284" b="36844"/>
          <a:stretch/>
        </p:blipFill>
        <p:spPr>
          <a:xfrm>
            <a:off x="1" y="3539745"/>
            <a:ext cx="5257800" cy="3318255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1B0B8BC7-0C39-CA49-A6D8-25E92945F5AC}"/>
              </a:ext>
            </a:extLst>
          </p:cNvPr>
          <p:cNvPicPr/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305" t="8083" r="15204" b="37360"/>
          <a:stretch/>
        </p:blipFill>
        <p:spPr>
          <a:xfrm>
            <a:off x="6889530" y="3516388"/>
            <a:ext cx="5302469" cy="331796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4EEEFBFB-E15A-6141-AECA-B0F9B3583C36}"/>
              </a:ext>
            </a:extLst>
          </p:cNvPr>
          <p:cNvSpPr txBox="1"/>
          <p:nvPr/>
        </p:nvSpPr>
        <p:spPr>
          <a:xfrm>
            <a:off x="5278875" y="1464714"/>
            <a:ext cx="160545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800" dirty="0"/>
              <a:t>JAAD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5A84EBD-638D-FF42-8631-1543A2E0D2B5}"/>
              </a:ext>
            </a:extLst>
          </p:cNvPr>
          <p:cNvSpPr txBox="1"/>
          <p:nvPr/>
        </p:nvSpPr>
        <p:spPr>
          <a:xfrm>
            <a:off x="5257801" y="4917362"/>
            <a:ext cx="162652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ro-RO" sz="2400" dirty="0"/>
              <a:t>CALTECH</a:t>
            </a:r>
          </a:p>
        </p:txBody>
      </p:sp>
    </p:spTree>
    <p:extLst>
      <p:ext uri="{BB962C8B-B14F-4D97-AF65-F5344CB8AC3E}">
        <p14:creationId xmlns:p14="http://schemas.microsoft.com/office/powerpoint/2010/main" val="368061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AFA74-0C39-1740-AD3F-9EABB64C22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/>
              <a:t>Demo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333006184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EE94DBE-06C3-2846-847D-1DF16D42C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35429" y="0"/>
            <a:ext cx="13062857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2C59CED-C25A-FF44-A6D4-5671011E6B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 err="1">
                <a:solidFill>
                  <a:schemeClr val="tx1">
                    <a:lumMod val="95000"/>
                    <a:lumOff val="5000"/>
                  </a:schemeClr>
                </a:solidFill>
              </a:rPr>
              <a:t>Conclusions</a:t>
            </a:r>
            <a:endParaRPr lang="ro-RO" dirty="0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21918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</TotalTime>
  <Words>58</Words>
  <Application>Microsoft Macintosh PowerPoint</Application>
  <PresentationFormat>Widescreen</PresentationFormat>
  <Paragraphs>31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Office Theme</vt:lpstr>
      <vt:lpstr>Pedestrian detection</vt:lpstr>
      <vt:lpstr>What does it do?</vt:lpstr>
      <vt:lpstr>How does CreateML work?</vt:lpstr>
      <vt:lpstr>Results were... interesing </vt:lpstr>
      <vt:lpstr>PowerPoint Presentation</vt:lpstr>
      <vt:lpstr>Demo</vt:lpstr>
      <vt:lpstr>Conclusions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Pedestrian detection</dc:title>
  <dc:creator>Microsoft Office User</dc:creator>
  <cp:lastModifiedBy>Microsoft Office User</cp:lastModifiedBy>
  <cp:revision>6</cp:revision>
  <dcterms:created xsi:type="dcterms:W3CDTF">2020-01-15T17:30:45Z</dcterms:created>
  <dcterms:modified xsi:type="dcterms:W3CDTF">2020-01-16T06:13:50Z</dcterms:modified>
</cp:coreProperties>
</file>

<file path=docProps/thumbnail.jpeg>
</file>